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5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3"/>
    <p:restoredTop sz="94732"/>
  </p:normalViewPr>
  <p:slideViewPr>
    <p:cSldViewPr snapToGrid="0" snapToObjects="1">
      <p:cViewPr varScale="1">
        <p:scale>
          <a:sx n="202" d="100"/>
          <a:sy n="202" d="100"/>
        </p:scale>
        <p:origin x="1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A4FE3-CA79-EC48-AFFE-C3046C93ECB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3EB5-E099-7441-A555-C17FF5F5A9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		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3EB5-E099-7441-A555-C17FF5F5A9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3EB5-E099-7441-A555-C17FF5F5A9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3EB5-E099-7441-A555-C17FF5F5A9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96A5B-EB92-A340-B44F-4FC622F0B83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B116A-174D-E946-9396-1AB5B87F41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4189" y="1909098"/>
            <a:ext cx="11003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Bridging the Gap Between Anchor-based and Anchor-free Detection</a:t>
            </a:r>
            <a:endParaRPr lang="en-GB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Adaptive Training Sample Selection 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60742" y="316473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Shifeng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Cheng Chi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Yongqiang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Yao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1883" y="428545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UCAS BUPT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3864" y="36663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6848"/>
            <a:ext cx="12192000" cy="5287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vation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348" y="1079072"/>
            <a:ext cx="7387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Analysis of Anchor-based and Anchor-free Detection 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7348" y="1699275"/>
            <a:ext cx="11846351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essential difference between anchor-based and anchor-free detection is actually </a:t>
            </a:r>
            <a:r>
              <a:rPr lang="en-GB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GB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defifine</a:t>
            </a:r>
            <a:r>
              <a:rPr lang="en-GB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positive and negative training samples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leads to the performance gap between them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If they adopt the same definition of positive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negative samples during training, there is no obvious difference in the final performance.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7348" y="3552068"/>
            <a:ext cx="4409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Anchor-based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Retinanet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Faster-RCNN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348" y="4107510"/>
            <a:ext cx="3436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Anchor-free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:FCOS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YOLOv1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24" y="1034966"/>
            <a:ext cx="7261086" cy="3451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0469" y="447476"/>
            <a:ext cx="9414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GB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defifine</a:t>
            </a:r>
            <a:r>
              <a:rPr lang="en-GB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positive and negative training samples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872" y="4540988"/>
            <a:ext cx="9970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Defifinition</a:t>
            </a:r>
            <a:r>
              <a:rPr lang="en-GB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positives and </a:t>
            </a:r>
            <a:r>
              <a:rPr lang="en-GB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negatives.</a:t>
            </a:r>
            <a:r>
              <a:rPr lang="en-GB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GB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box, red box and red point are ground-truth, anchor box and anchor point. (a) </a:t>
            </a:r>
            <a:r>
              <a:rPr lang="en-GB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RetinaNet</a:t>
            </a:r>
            <a:r>
              <a:rPr lang="en-GB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en-GB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GB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select positives in spatial and scale dimension simultaneously. (b) FCOS first finds candidate positives in spatial dimension, then selects final positives in scale dimension.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7088" t="6355" r="16148" b="4161"/>
          <a:stretch>
            <a:fillRect/>
          </a:stretch>
        </p:blipFill>
        <p:spPr>
          <a:xfrm>
            <a:off x="8853914" y="306244"/>
            <a:ext cx="2743200" cy="38767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6" y="306244"/>
            <a:ext cx="3085922" cy="3603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18" y="151907"/>
            <a:ext cx="3945564" cy="425642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11729" y="4354924"/>
            <a:ext cx="3509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in the box are all regarded as positive samples, not limited to the center point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921133" y="4625511"/>
                <a:ext cx="507017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6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sz="16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zh-CN" sz="16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FPN</a:t>
                </a:r>
                <a:r>
                  <a:rPr lang="zh-CN" altLang="en-US" sz="16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GB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6 thresholds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128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256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512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sz="16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12121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133" y="4625511"/>
                <a:ext cx="5070173" cy="830997"/>
              </a:xfrm>
              <a:prstGeom prst="rect">
                <a:avLst/>
              </a:prstGeom>
              <a:blipFill rotWithShape="1">
                <a:blip r:embed="rId4"/>
                <a:stretch>
                  <a:fillRect t="-21" r="7" b="-8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4" name="AutoShape 2" descr="[公式]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872" y="4792153"/>
            <a:ext cx="3206128" cy="63991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08872" y="4453599"/>
            <a:ext cx="3509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36" y="2186384"/>
            <a:ext cx="7891544" cy="29446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4524" y="5249919"/>
            <a:ext cx="7839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point and box are the center and bound of object, red point and box are the center and bound of anchor. </a:t>
            </a:r>
            <a:r>
              <a:rPr lang="en-GB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RetinaNet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regresses from anchor box with four offsets. FCOS regresses from anchor point with four distances.</a:t>
            </a:r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112" y="33659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detection algorithm task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112" y="86043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Design anchor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2112" y="126420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positive and negative samples of anchor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112" y="1698123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Offset and category of loss regression box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360" y="0"/>
            <a:ext cx="5753311" cy="6861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83" y="858979"/>
            <a:ext cx="4824177" cy="2829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8" y="3869886"/>
            <a:ext cx="5301964" cy="2129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0" y="858979"/>
            <a:ext cx="4885764" cy="2570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60" y="4042592"/>
            <a:ext cx="6182840" cy="17837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48" y="858979"/>
            <a:ext cx="5361285" cy="46274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4449"/>
            <a:ext cx="5672178" cy="26441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7348" y="3973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551" y="0"/>
            <a:ext cx="9878897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WPS 演示</Application>
  <PresentationFormat>宽屏</PresentationFormat>
  <Paragraphs>50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方正书宋_GBK</vt:lpstr>
      <vt:lpstr>Wingdings</vt:lpstr>
      <vt:lpstr>Times New Roman</vt:lpstr>
      <vt:lpstr>宋体</vt:lpstr>
      <vt:lpstr>宋体-简</vt:lpstr>
      <vt:lpstr>Cambria Math</vt:lpstr>
      <vt:lpstr>Kingsoft Math</vt:lpstr>
      <vt:lpstr>微软雅黑</vt:lpstr>
      <vt:lpstr>汉仪旗黑</vt:lpstr>
      <vt:lpstr>宋体</vt:lpstr>
      <vt:lpstr>Arial Unicode MS</vt:lpstr>
      <vt:lpstr>等线</vt:lpstr>
      <vt:lpstr>苹方-简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thunder dz</dc:creator>
  <cp:lastModifiedBy>daiyi.zhu</cp:lastModifiedBy>
  <cp:revision>14</cp:revision>
  <dcterms:created xsi:type="dcterms:W3CDTF">2022-01-20T12:13:07Z</dcterms:created>
  <dcterms:modified xsi:type="dcterms:W3CDTF">2022-01-20T12:13:07Z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